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25EA-06E2-4C64-8F10-3836FBC95A0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261-8172-4ED2-A4C0-6BFC61EBC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25EA-06E2-4C64-8F10-3836FBC95A0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261-8172-4ED2-A4C0-6BFC61EBC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25EA-06E2-4C64-8F10-3836FBC95A0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261-8172-4ED2-A4C0-6BFC61EBC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25EA-06E2-4C64-8F10-3836FBC95A0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261-8172-4ED2-A4C0-6BFC61EBC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25EA-06E2-4C64-8F10-3836FBC95A0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261-8172-4ED2-A4C0-6BFC61EBC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25EA-06E2-4C64-8F10-3836FBC95A0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261-8172-4ED2-A4C0-6BFC61EBC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25EA-06E2-4C64-8F10-3836FBC95A0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261-8172-4ED2-A4C0-6BFC61EBC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25EA-06E2-4C64-8F10-3836FBC95A0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261-8172-4ED2-A4C0-6BFC61EBC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25EA-06E2-4C64-8F10-3836FBC95A0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261-8172-4ED2-A4C0-6BFC61EBC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25EA-06E2-4C64-8F10-3836FBC95A0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261-8172-4ED2-A4C0-6BFC61EBC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25EA-06E2-4C64-8F10-3836FBC95A0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261-8172-4ED2-A4C0-6BFC61EBC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025EA-06E2-4C64-8F10-3836FBC95A0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C0261-8172-4ED2-A4C0-6BFC61EBC3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Similarities and Differences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9770" y="0"/>
            <a:ext cx="318423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5200"/>
            <a:ext cx="4075358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00800" y="58674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Tuyen Nguyen KLAM Spring 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219199"/>
          </a:xfrm>
        </p:spPr>
        <p:txBody>
          <a:bodyPr/>
          <a:lstStyle/>
          <a:p>
            <a:r>
              <a:rPr lang="en-US" dirty="0" smtClean="0"/>
              <a:t>Similarities and Differences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4297" y="2057400"/>
            <a:ext cx="490970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81000" y="1447800"/>
            <a:ext cx="381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is a learning strategy to help learners make sense of the information. It is a process of comparing important characteristics of things or ideas. </a:t>
            </a:r>
          </a:p>
          <a:p>
            <a:r>
              <a:rPr lang="en-US" dirty="0" smtClean="0"/>
              <a:t>This technique organizes information and help people have a better understanding of the topics learning.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3733800" cy="6629399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technique is related to Piaget’s theory of cognitive development. 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also a great tool for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politian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to influent people.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0"/>
            <a:ext cx="4572000" cy="683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Math/ Science Classroom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4056574" cy="2896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0" y="1524000"/>
            <a:ext cx="388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is especially useful in math and science classroom.</a:t>
            </a:r>
          </a:p>
          <a:p>
            <a:r>
              <a:rPr lang="en-US" dirty="0" smtClean="0"/>
              <a:t>Ex: compare and contrast plant cells to animal cells. </a:t>
            </a:r>
          </a:p>
          <a:p>
            <a:r>
              <a:rPr lang="en-US" dirty="0" smtClean="0"/>
              <a:t>Ex: differences in x-axis and y-axis.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101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Similarities and Differences </vt:lpstr>
      <vt:lpstr>Similarities and Differences</vt:lpstr>
      <vt:lpstr>This technique is related to Piaget’s theory of cognitive development.  It is also a great tool for politian to influent people. </vt:lpstr>
      <vt:lpstr>Math/ Science Classroom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Similarities and Differences</dc:title>
  <dc:creator>Tuyen Nguyen</dc:creator>
  <cp:lastModifiedBy>Tuyen Nguyen</cp:lastModifiedBy>
  <cp:revision>8</cp:revision>
  <dcterms:created xsi:type="dcterms:W3CDTF">2011-03-23T12:41:35Z</dcterms:created>
  <dcterms:modified xsi:type="dcterms:W3CDTF">2011-03-23T13:56:17Z</dcterms:modified>
</cp:coreProperties>
</file>