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83EF18C3-E2E6-4B0E-B029-D7EC2717BDA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F18C3-E2E6-4B0E-B029-D7EC2717BDA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EF18C3-E2E6-4B0E-B029-D7EC2717BDA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A29CD8-3176-4BA9-8501-C57FD39C90FA}" type="datetimeFigureOut">
              <a:rPr lang="en-US" smtClean="0"/>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83EF18C3-E2E6-4B0E-B029-D7EC2717BDA7}"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CA29CD8-3176-4BA9-8501-C57FD39C90FA}" type="datetimeFigureOut">
              <a:rPr lang="en-US" smtClean="0"/>
              <a:t>3/21/2011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EF18C3-E2E6-4B0E-B029-D7EC2717BDA7}"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Identifying Similarities and Differences</a:t>
            </a:r>
            <a:endParaRPr lang="en-US" dirty="0"/>
          </a:p>
        </p:txBody>
      </p:sp>
      <p:sp>
        <p:nvSpPr>
          <p:cNvPr id="3" name="Subtitle 2"/>
          <p:cNvSpPr>
            <a:spLocks noGrp="1"/>
          </p:cNvSpPr>
          <p:nvPr>
            <p:ph type="subTitle" idx="1"/>
          </p:nvPr>
        </p:nvSpPr>
        <p:spPr>
          <a:xfrm>
            <a:off x="914400" y="5181600"/>
            <a:ext cx="6172200" cy="1123336"/>
          </a:xfrm>
        </p:spPr>
        <p:txBody>
          <a:bodyPr/>
          <a:lstStyle/>
          <a:p>
            <a:r>
              <a:rPr lang="en-US" dirty="0" smtClean="0"/>
              <a:t>Ebby Baby</a:t>
            </a:r>
            <a:endParaRPr lang="en-US" dirty="0"/>
          </a:p>
        </p:txBody>
      </p:sp>
    </p:spTree>
    <p:extLst>
      <p:ext uri="{BB962C8B-B14F-4D97-AF65-F5344CB8AC3E}">
        <p14:creationId xmlns:p14="http://schemas.microsoft.com/office/powerpoint/2010/main" val="77052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295400"/>
            <a:ext cx="6400800" cy="4191001"/>
          </a:xfrm>
        </p:spPr>
        <p:txBody>
          <a:bodyPr>
            <a:normAutofit lnSpcReduction="10000"/>
          </a:bodyPr>
          <a:lstStyle/>
          <a:p>
            <a:r>
              <a:rPr lang="en-US" dirty="0" smtClean="0"/>
              <a:t>Identifying similarities and differences is an instructional strategy that researchers say is basic to human thought. </a:t>
            </a:r>
            <a:r>
              <a:rPr lang="en-US" dirty="0"/>
              <a:t>T</a:t>
            </a:r>
            <a:r>
              <a:rPr lang="en-US" dirty="0" smtClean="0"/>
              <a:t>he average effect size is 1.61 with a  percentile  gain of 45 percent  and a standard deviation of 0.31</a:t>
            </a:r>
          </a:p>
          <a:p>
            <a:r>
              <a:rPr lang="en-US" dirty="0" smtClean="0"/>
              <a:t>In this the students learn by identifying similarities and differences of the topics presented by comparing, classifying, creating metaphors and analogies . These can be student based or teacher based.</a:t>
            </a:r>
            <a:endParaRPr lang="en-US" dirty="0"/>
          </a:p>
        </p:txBody>
      </p:sp>
    </p:spTree>
    <p:extLst>
      <p:ext uri="{BB962C8B-B14F-4D97-AF65-F5344CB8AC3E}">
        <p14:creationId xmlns:p14="http://schemas.microsoft.com/office/powerpoint/2010/main" val="3612856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r>
              <a:rPr lang="en-US" dirty="0" smtClean="0"/>
              <a:t>IN K&amp;L</a:t>
            </a:r>
            <a:endParaRPr lang="en-US" dirty="0"/>
          </a:p>
        </p:txBody>
      </p:sp>
      <p:sp>
        <p:nvSpPr>
          <p:cNvPr id="3" name="Content Placeholder 2"/>
          <p:cNvSpPr>
            <a:spLocks noGrp="1"/>
          </p:cNvSpPr>
          <p:nvPr>
            <p:ph idx="1"/>
          </p:nvPr>
        </p:nvSpPr>
        <p:spPr>
          <a:xfrm>
            <a:off x="457200" y="1524000"/>
            <a:ext cx="8229600" cy="4800600"/>
          </a:xfrm>
        </p:spPr>
        <p:txBody>
          <a:bodyPr>
            <a:normAutofit fontScale="92500" lnSpcReduction="20000"/>
          </a:bodyPr>
          <a:lstStyle/>
          <a:p>
            <a:r>
              <a:rPr lang="en-US" dirty="0" smtClean="0"/>
              <a:t>Comparison is done by identifying important characteristics and using them as the basis to find the similarities and the differences.  The use of bow tie diagram to </a:t>
            </a:r>
            <a:r>
              <a:rPr lang="en-US" dirty="0"/>
              <a:t>c</a:t>
            </a:r>
            <a:r>
              <a:rPr lang="en-US" dirty="0" smtClean="0"/>
              <a:t>ompare and contrast, Venn diagram and T-charts are some of the graphical organizers for comparing </a:t>
            </a:r>
          </a:p>
          <a:p>
            <a:r>
              <a:rPr lang="en-US" dirty="0" smtClean="0"/>
              <a:t>Classifying is organizing elements into groups based on their similarities. For example using the foldable to classify the different theories of learning .  Other graphic organizers include concept maps and tables</a:t>
            </a:r>
          </a:p>
          <a:p>
            <a:r>
              <a:rPr lang="en-US" dirty="0" smtClean="0"/>
              <a:t>Metaphors are created by connecting two items that have no relations using an abstract. For example connecting a term or concept in learning, with something in nature.</a:t>
            </a:r>
          </a:p>
          <a:p>
            <a:r>
              <a:rPr lang="en-US" dirty="0" smtClean="0"/>
              <a:t>Analogies are created by identifying similar relationships between a pair of dissimilar concepts.  An example of using analogy in K &amp; L can be using the theorist  and the theory.  </a:t>
            </a:r>
            <a:endParaRPr lang="en-US" dirty="0"/>
          </a:p>
        </p:txBody>
      </p:sp>
    </p:spTree>
    <p:extLst>
      <p:ext uri="{BB962C8B-B14F-4D97-AF65-F5344CB8AC3E}">
        <p14:creationId xmlns:p14="http://schemas.microsoft.com/office/powerpoint/2010/main" val="2504261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In a Math /Science </a:t>
            </a:r>
            <a:r>
              <a:rPr lang="en-US" dirty="0"/>
              <a:t>C</a:t>
            </a:r>
            <a:r>
              <a:rPr lang="en-US" dirty="0" smtClean="0"/>
              <a:t>lassroom</a:t>
            </a:r>
            <a:endParaRPr lang="en-US" dirty="0"/>
          </a:p>
        </p:txBody>
      </p:sp>
      <p:sp>
        <p:nvSpPr>
          <p:cNvPr id="3" name="Content Placeholder 2"/>
          <p:cNvSpPr>
            <a:spLocks noGrp="1"/>
          </p:cNvSpPr>
          <p:nvPr>
            <p:ph idx="1"/>
          </p:nvPr>
        </p:nvSpPr>
        <p:spPr>
          <a:xfrm>
            <a:off x="457200" y="1447800"/>
            <a:ext cx="8229600" cy="4876800"/>
          </a:xfrm>
        </p:spPr>
        <p:txBody>
          <a:bodyPr>
            <a:normAutofit fontScale="85000" lnSpcReduction="10000"/>
          </a:bodyPr>
          <a:lstStyle/>
          <a:p>
            <a:r>
              <a:rPr lang="en-US" dirty="0" smtClean="0"/>
              <a:t>Comparisons can be used when dealing with concepts that are similar but have some differences. For example, mitosis and meiosis </a:t>
            </a:r>
          </a:p>
          <a:p>
            <a:r>
              <a:rPr lang="en-US" dirty="0" smtClean="0"/>
              <a:t>Classifying can be used to better understand  broad topics, by classifying them into groups. For example, classifying theorems in math, classifying matters into solid liquid and gas in science. </a:t>
            </a:r>
          </a:p>
          <a:p>
            <a:r>
              <a:rPr lang="en-US" dirty="0" smtClean="0"/>
              <a:t>Metaphors can be used to connect a term </a:t>
            </a:r>
            <a:r>
              <a:rPr lang="en-US" dirty="0"/>
              <a:t>o</a:t>
            </a:r>
            <a:r>
              <a:rPr lang="en-US" dirty="0" smtClean="0"/>
              <a:t>r a concept to something unrelated using an abstract.  This helps the student to create connections between concepts that are familiar with those that are not familiar  for example, connecting  magnet and an insect because they both attract something.</a:t>
            </a:r>
          </a:p>
          <a:p>
            <a:r>
              <a:rPr lang="en-US" dirty="0" smtClean="0"/>
              <a:t>Analogies can be used to compare relationships that are similar with concepts that are not similar.  This helps the student to relate what they are learning to something they already learnt. For example comparing areas of different shapes. </a:t>
            </a:r>
            <a:endParaRPr lang="en-US" dirty="0"/>
          </a:p>
        </p:txBody>
      </p:sp>
    </p:spTree>
    <p:extLst>
      <p:ext uri="{BB962C8B-B14F-4D97-AF65-F5344CB8AC3E}">
        <p14:creationId xmlns:p14="http://schemas.microsoft.com/office/powerpoint/2010/main" val="653648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135</TotalTime>
  <Words>368</Words>
  <Application>Microsoft Office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Flow</vt:lpstr>
      <vt:lpstr>Identifying Similarities and Differences</vt:lpstr>
      <vt:lpstr>PowerPoint Presentation</vt:lpstr>
      <vt:lpstr>IN K&amp;L</vt:lpstr>
      <vt:lpstr>In a Math /Science Classroom</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similarities and differences</dc:title>
  <dc:creator>Ebby Baby</dc:creator>
  <cp:lastModifiedBy>Ebby Baby</cp:lastModifiedBy>
  <cp:revision>2</cp:revision>
  <dcterms:created xsi:type="dcterms:W3CDTF">2011-03-21T05:25:18Z</dcterms:created>
  <dcterms:modified xsi:type="dcterms:W3CDTF">2011-03-21T07:40:35Z</dcterms:modified>
</cp:coreProperties>
</file>